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8288000" cy="10287000"/>
  <p:notesSz cx="6858000" cy="9144000"/>
  <p:embeddedFontLst>
    <p:embeddedFont>
      <p:font typeface="Canva Sans" panose="020B0604020202020204" charset="0"/>
      <p:regular r:id="rId9"/>
    </p:embeddedFont>
    <p:embeddedFont>
      <p:font typeface="Playwrite US Modern" panose="020B0604020202020204" charset="0"/>
      <p:regular r:id="rId10"/>
    </p:embeddedFont>
    <p:embeddedFont>
      <p:font typeface="Playwrite US Modern Light" panose="020B0604020202020204" charset="0"/>
      <p:regular r:id="rId11"/>
    </p:embeddedFont>
    <p:embeddedFont>
      <p:font typeface="Playwrite US Modern Thin" panose="020B0604020202020204" charset="0"/>
      <p:regular r:id="rId1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5" d="100"/>
          <a:sy n="45" d="100"/>
        </p:scale>
        <p:origin x="1120" y="1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jpe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2.png"/><Relationship Id="rId7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28.svg"/><Relationship Id="rId3" Type="http://schemas.openxmlformats.org/officeDocument/2006/relationships/image" Target="../media/image20.png"/><Relationship Id="rId7" Type="http://schemas.openxmlformats.org/officeDocument/2006/relationships/image" Target="../media/image24.svg"/><Relationship Id="rId12" Type="http://schemas.openxmlformats.org/officeDocument/2006/relationships/image" Target="../media/image27.png"/><Relationship Id="rId17" Type="http://schemas.openxmlformats.org/officeDocument/2006/relationships/image" Target="../media/image32.svg"/><Relationship Id="rId2" Type="http://schemas.openxmlformats.org/officeDocument/2006/relationships/image" Target="../media/image1.jpeg"/><Relationship Id="rId16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11" Type="http://schemas.openxmlformats.org/officeDocument/2006/relationships/image" Target="../media/image17.svg"/><Relationship Id="rId5" Type="http://schemas.openxmlformats.org/officeDocument/2006/relationships/image" Target="../media/image22.png"/><Relationship Id="rId15" Type="http://schemas.openxmlformats.org/officeDocument/2006/relationships/image" Target="../media/image30.svg"/><Relationship Id="rId10" Type="http://schemas.openxmlformats.org/officeDocument/2006/relationships/image" Target="../media/image16.png"/><Relationship Id="rId4" Type="http://schemas.openxmlformats.org/officeDocument/2006/relationships/image" Target="../media/image21.svg"/><Relationship Id="rId9" Type="http://schemas.openxmlformats.org/officeDocument/2006/relationships/image" Target="../media/image26.svg"/><Relationship Id="rId14" Type="http://schemas.openxmlformats.org/officeDocument/2006/relationships/image" Target="../media/image2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png"/><Relationship Id="rId18" Type="http://schemas.openxmlformats.org/officeDocument/2006/relationships/image" Target="../media/image49.svg"/><Relationship Id="rId3" Type="http://schemas.openxmlformats.org/officeDocument/2006/relationships/image" Target="../media/image34.svg"/><Relationship Id="rId7" Type="http://schemas.openxmlformats.org/officeDocument/2006/relationships/image" Target="../media/image38.svg"/><Relationship Id="rId12" Type="http://schemas.openxmlformats.org/officeDocument/2006/relationships/image" Target="../media/image43.svg"/><Relationship Id="rId17" Type="http://schemas.openxmlformats.org/officeDocument/2006/relationships/image" Target="../media/image48.png"/><Relationship Id="rId2" Type="http://schemas.openxmlformats.org/officeDocument/2006/relationships/image" Target="../media/image33.png"/><Relationship Id="rId16" Type="http://schemas.openxmlformats.org/officeDocument/2006/relationships/image" Target="../media/image47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svg"/><Relationship Id="rId15" Type="http://schemas.openxmlformats.org/officeDocument/2006/relationships/image" Target="../media/image46.png"/><Relationship Id="rId10" Type="http://schemas.openxmlformats.org/officeDocument/2006/relationships/image" Target="../media/image41.svg"/><Relationship Id="rId4" Type="http://schemas.openxmlformats.org/officeDocument/2006/relationships/image" Target="../media/image35.png"/><Relationship Id="rId9" Type="http://schemas.openxmlformats.org/officeDocument/2006/relationships/image" Target="../media/image40.png"/><Relationship Id="rId14" Type="http://schemas.openxmlformats.org/officeDocument/2006/relationships/image" Target="../media/image45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jpeg"/><Relationship Id="rId5" Type="http://schemas.openxmlformats.org/officeDocument/2006/relationships/image" Target="../media/image53.jpeg"/><Relationship Id="rId4" Type="http://schemas.openxmlformats.org/officeDocument/2006/relationships/image" Target="../media/image52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074" b="-907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2523328">
            <a:off x="-3138858" y="-4080831"/>
            <a:ext cx="7962138" cy="8229600"/>
          </a:xfrm>
          <a:custGeom>
            <a:avLst/>
            <a:gdLst/>
            <a:ahLst/>
            <a:cxnLst/>
            <a:rect l="l" t="t" r="r" b="b"/>
            <a:pathLst>
              <a:path w="7962138" h="8229600">
                <a:moveTo>
                  <a:pt x="0" y="0"/>
                </a:moveTo>
                <a:lnTo>
                  <a:pt x="7962138" y="0"/>
                </a:lnTo>
                <a:lnTo>
                  <a:pt x="796213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6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2523328">
            <a:off x="14930201" y="5486279"/>
            <a:ext cx="7962138" cy="8229600"/>
          </a:xfrm>
          <a:custGeom>
            <a:avLst/>
            <a:gdLst/>
            <a:ahLst/>
            <a:cxnLst/>
            <a:rect l="l" t="t" r="r" b="b"/>
            <a:pathLst>
              <a:path w="7962138" h="8229600">
                <a:moveTo>
                  <a:pt x="0" y="0"/>
                </a:moveTo>
                <a:lnTo>
                  <a:pt x="7962138" y="0"/>
                </a:lnTo>
                <a:lnTo>
                  <a:pt x="796213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6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2403438" y="1239484"/>
            <a:ext cx="5715079" cy="5279304"/>
          </a:xfrm>
          <a:custGeom>
            <a:avLst/>
            <a:gdLst/>
            <a:ahLst/>
            <a:cxnLst/>
            <a:rect l="l" t="t" r="r" b="b"/>
            <a:pathLst>
              <a:path w="5715079" h="5279304">
                <a:moveTo>
                  <a:pt x="0" y="0"/>
                </a:moveTo>
                <a:lnTo>
                  <a:pt x="5715078" y="0"/>
                </a:lnTo>
                <a:lnTo>
                  <a:pt x="5715078" y="5279304"/>
                </a:lnTo>
                <a:lnTo>
                  <a:pt x="0" y="527930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9384899" y="1239484"/>
            <a:ext cx="5279304" cy="5279304"/>
          </a:xfrm>
          <a:custGeom>
            <a:avLst/>
            <a:gdLst/>
            <a:ahLst/>
            <a:cxnLst/>
            <a:rect l="l" t="t" r="r" b="b"/>
            <a:pathLst>
              <a:path w="5279304" h="5279304">
                <a:moveTo>
                  <a:pt x="0" y="0"/>
                </a:moveTo>
                <a:lnTo>
                  <a:pt x="5279304" y="0"/>
                </a:lnTo>
                <a:lnTo>
                  <a:pt x="5279304" y="5279304"/>
                </a:lnTo>
                <a:lnTo>
                  <a:pt x="0" y="527930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3130516" y="6735361"/>
            <a:ext cx="12046019" cy="1949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941"/>
              </a:lnSpc>
              <a:spcBef>
                <a:spcPct val="0"/>
              </a:spcBef>
            </a:pPr>
            <a:r>
              <a:rPr lang="en-US" sz="11387">
                <a:solidFill>
                  <a:srgbClr val="FFFFFF"/>
                </a:solidFill>
                <a:latin typeface="Playwrite US Modern"/>
                <a:ea typeface="Playwrite US Modern"/>
                <a:cs typeface="Playwrite US Modern"/>
                <a:sym typeface="Playwrite US Modern"/>
              </a:rPr>
              <a:t>FIT MINDS 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074" b="-9074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-497150" y="-516398"/>
            <a:ext cx="3090197" cy="3090197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l="-23439" r="-23439"/>
              </a:stretch>
            </a:blipFill>
            <a:ln w="10477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Freeform 5"/>
          <p:cNvSpPr/>
          <p:nvPr/>
        </p:nvSpPr>
        <p:spPr>
          <a:xfrm rot="2892153">
            <a:off x="-3736647" y="-4860758"/>
            <a:ext cx="6871716" cy="8229600"/>
          </a:xfrm>
          <a:custGeom>
            <a:avLst/>
            <a:gdLst/>
            <a:ahLst/>
            <a:cxnLst/>
            <a:rect l="l" t="t" r="r" b="b"/>
            <a:pathLst>
              <a:path w="6871716" h="8229600">
                <a:moveTo>
                  <a:pt x="0" y="0"/>
                </a:moveTo>
                <a:lnTo>
                  <a:pt x="6871716" y="0"/>
                </a:lnTo>
                <a:lnTo>
                  <a:pt x="687171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1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671484">
            <a:off x="13924005" y="6604616"/>
            <a:ext cx="6871716" cy="8229600"/>
          </a:xfrm>
          <a:custGeom>
            <a:avLst/>
            <a:gdLst/>
            <a:ahLst/>
            <a:cxnLst/>
            <a:rect l="l" t="t" r="r" b="b"/>
            <a:pathLst>
              <a:path w="6871716" h="8229600">
                <a:moveTo>
                  <a:pt x="0" y="0"/>
                </a:moveTo>
                <a:lnTo>
                  <a:pt x="6871716" y="0"/>
                </a:lnTo>
                <a:lnTo>
                  <a:pt x="687171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1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5514285" y="4458890"/>
            <a:ext cx="3892789" cy="3114232"/>
          </a:xfrm>
          <a:custGeom>
            <a:avLst/>
            <a:gdLst/>
            <a:ahLst/>
            <a:cxnLst/>
            <a:rect l="l" t="t" r="r" b="b"/>
            <a:pathLst>
              <a:path w="3892789" h="3114232">
                <a:moveTo>
                  <a:pt x="0" y="0"/>
                </a:moveTo>
                <a:lnTo>
                  <a:pt x="3892790" y="0"/>
                </a:lnTo>
                <a:lnTo>
                  <a:pt x="3892790" y="3114231"/>
                </a:lnTo>
                <a:lnTo>
                  <a:pt x="0" y="311423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0673137" y="4157295"/>
            <a:ext cx="3447765" cy="3447765"/>
          </a:xfrm>
          <a:custGeom>
            <a:avLst/>
            <a:gdLst/>
            <a:ahLst/>
            <a:cxnLst/>
            <a:rect l="l" t="t" r="r" b="b"/>
            <a:pathLst>
              <a:path w="3447765" h="3447765">
                <a:moveTo>
                  <a:pt x="0" y="0"/>
                </a:moveTo>
                <a:lnTo>
                  <a:pt x="3447765" y="0"/>
                </a:lnTo>
                <a:lnTo>
                  <a:pt x="3447765" y="3447765"/>
                </a:lnTo>
                <a:lnTo>
                  <a:pt x="0" y="344776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5179019" y="3823029"/>
            <a:ext cx="2180844" cy="4114800"/>
          </a:xfrm>
          <a:custGeom>
            <a:avLst/>
            <a:gdLst/>
            <a:ahLst/>
            <a:cxnLst/>
            <a:rect l="l" t="t" r="r" b="b"/>
            <a:pathLst>
              <a:path w="2180844" h="4114800">
                <a:moveTo>
                  <a:pt x="0" y="0"/>
                </a:moveTo>
                <a:lnTo>
                  <a:pt x="2180844" y="0"/>
                </a:lnTo>
                <a:lnTo>
                  <a:pt x="218084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5056814" y="1419310"/>
            <a:ext cx="7346262" cy="8528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67"/>
              </a:lnSpc>
              <a:spcBef>
                <a:spcPct val="0"/>
              </a:spcBef>
            </a:pPr>
            <a:r>
              <a:rPr lang="en-US" sz="5047">
                <a:solidFill>
                  <a:srgbClr val="FFFFFF"/>
                </a:solidFill>
                <a:latin typeface="Playwrite US Modern"/>
                <a:ea typeface="Playwrite US Modern"/>
                <a:cs typeface="Playwrite US Modern"/>
                <a:sym typeface="Playwrite US Modern"/>
              </a:rPr>
              <a:t>Why training bodies ?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533507" y="8867877"/>
            <a:ext cx="8306296" cy="3904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55"/>
              </a:lnSpc>
              <a:spcBef>
                <a:spcPct val="0"/>
              </a:spcBef>
            </a:pPr>
            <a:r>
              <a:rPr lang="en-US" sz="2253">
                <a:solidFill>
                  <a:srgbClr val="FFFFFF"/>
                </a:solidFill>
                <a:latin typeface="Playwrite US Modern Thin"/>
                <a:ea typeface="Playwrite US Modern Thin"/>
                <a:cs typeface="Playwrite US Modern Thin"/>
                <a:sym typeface="Playwrite US Modern Thin"/>
              </a:rPr>
              <a:t>Astronauts lose up to 20% of muscle mass in just 2 weeks.</a:t>
            </a:r>
          </a:p>
        </p:txBody>
      </p:sp>
      <p:sp>
        <p:nvSpPr>
          <p:cNvPr id="12" name="Freeform 12"/>
          <p:cNvSpPr/>
          <p:nvPr/>
        </p:nvSpPr>
        <p:spPr>
          <a:xfrm>
            <a:off x="563544" y="4490080"/>
            <a:ext cx="3684679" cy="3274758"/>
          </a:xfrm>
          <a:custGeom>
            <a:avLst/>
            <a:gdLst/>
            <a:ahLst/>
            <a:cxnLst/>
            <a:rect l="l" t="t" r="r" b="b"/>
            <a:pathLst>
              <a:path w="3684679" h="3274758">
                <a:moveTo>
                  <a:pt x="0" y="0"/>
                </a:moveTo>
                <a:lnTo>
                  <a:pt x="3684679" y="0"/>
                </a:lnTo>
                <a:lnTo>
                  <a:pt x="3684679" y="3274758"/>
                </a:lnTo>
                <a:lnTo>
                  <a:pt x="0" y="327475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5638110" y="2881767"/>
            <a:ext cx="6097089" cy="589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9FD483"/>
                </a:solidFill>
                <a:latin typeface="Playwrite US Modern Light"/>
                <a:ea typeface="Playwrite US Modern Light"/>
                <a:cs typeface="Playwrite US Modern Light"/>
                <a:sym typeface="Playwrite US Modern Light"/>
              </a:rPr>
              <a:t>Physical &amp; Mental  Health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074" b="-907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6820738" y="246317"/>
            <a:ext cx="4646525" cy="1402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403"/>
              </a:lnSpc>
              <a:spcBef>
                <a:spcPct val="0"/>
              </a:spcBef>
            </a:pPr>
            <a:r>
              <a:rPr lang="en-US" sz="8145" spc="154">
                <a:solidFill>
                  <a:srgbClr val="FFFFFF"/>
                </a:solidFill>
                <a:latin typeface="Playwrite US Modern"/>
                <a:ea typeface="Playwrite US Modern"/>
                <a:cs typeface="Playwrite US Modern"/>
                <a:sym typeface="Playwrite US Modern"/>
              </a:rPr>
              <a:t>solution </a:t>
            </a:r>
          </a:p>
        </p:txBody>
      </p:sp>
      <p:sp>
        <p:nvSpPr>
          <p:cNvPr id="4" name="Freeform 4"/>
          <p:cNvSpPr/>
          <p:nvPr/>
        </p:nvSpPr>
        <p:spPr>
          <a:xfrm rot="2523328">
            <a:off x="-2301032" y="-4086278"/>
            <a:ext cx="7470843" cy="7721801"/>
          </a:xfrm>
          <a:custGeom>
            <a:avLst/>
            <a:gdLst/>
            <a:ahLst/>
            <a:cxnLst/>
            <a:rect l="l" t="t" r="r" b="b"/>
            <a:pathLst>
              <a:path w="7470843" h="7721801">
                <a:moveTo>
                  <a:pt x="0" y="0"/>
                </a:moveTo>
                <a:lnTo>
                  <a:pt x="7470842" y="0"/>
                </a:lnTo>
                <a:lnTo>
                  <a:pt x="7470842" y="7721802"/>
                </a:lnTo>
                <a:lnTo>
                  <a:pt x="0" y="77218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6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291114" y="2216575"/>
            <a:ext cx="8368376" cy="7856045"/>
          </a:xfrm>
          <a:custGeom>
            <a:avLst/>
            <a:gdLst/>
            <a:ahLst/>
            <a:cxnLst/>
            <a:rect l="l" t="t" r="r" b="b"/>
            <a:pathLst>
              <a:path w="8368376" h="7856045">
                <a:moveTo>
                  <a:pt x="0" y="0"/>
                </a:moveTo>
                <a:lnTo>
                  <a:pt x="8368376" y="0"/>
                </a:lnTo>
                <a:lnTo>
                  <a:pt x="8368376" y="7856044"/>
                </a:lnTo>
                <a:lnTo>
                  <a:pt x="0" y="785604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778" b="-77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434389" y="2305031"/>
            <a:ext cx="1106306" cy="826148"/>
          </a:xfrm>
          <a:custGeom>
            <a:avLst/>
            <a:gdLst/>
            <a:ahLst/>
            <a:cxnLst/>
            <a:rect l="l" t="t" r="r" b="b"/>
            <a:pathLst>
              <a:path w="1106306" h="826148">
                <a:moveTo>
                  <a:pt x="0" y="0"/>
                </a:moveTo>
                <a:lnTo>
                  <a:pt x="1106306" y="0"/>
                </a:lnTo>
                <a:lnTo>
                  <a:pt x="1106306" y="826148"/>
                </a:lnTo>
                <a:lnTo>
                  <a:pt x="0" y="82614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0908316" y="6144597"/>
            <a:ext cx="4557939" cy="3073959"/>
          </a:xfrm>
          <a:custGeom>
            <a:avLst/>
            <a:gdLst/>
            <a:ahLst/>
            <a:cxnLst/>
            <a:rect l="l" t="t" r="r" b="b"/>
            <a:pathLst>
              <a:path w="4557939" h="3073959">
                <a:moveTo>
                  <a:pt x="0" y="0"/>
                </a:moveTo>
                <a:lnTo>
                  <a:pt x="4557939" y="0"/>
                </a:lnTo>
                <a:lnTo>
                  <a:pt x="4557939" y="3073959"/>
                </a:lnTo>
                <a:lnTo>
                  <a:pt x="0" y="307395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83916" t="-781" r="-5753" b="-16734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1340066" y="3203949"/>
            <a:ext cx="3694439" cy="2900134"/>
          </a:xfrm>
          <a:custGeom>
            <a:avLst/>
            <a:gdLst/>
            <a:ahLst/>
            <a:cxnLst/>
            <a:rect l="l" t="t" r="r" b="b"/>
            <a:pathLst>
              <a:path w="3694439" h="2900134">
                <a:moveTo>
                  <a:pt x="0" y="0"/>
                </a:moveTo>
                <a:lnTo>
                  <a:pt x="3694439" y="0"/>
                </a:lnTo>
                <a:lnTo>
                  <a:pt x="3694439" y="2900134"/>
                </a:lnTo>
                <a:lnTo>
                  <a:pt x="0" y="290013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11749610" y="2140375"/>
            <a:ext cx="3143443" cy="650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81"/>
              </a:lnSpc>
              <a:spcBef>
                <a:spcPct val="0"/>
              </a:spcBef>
            </a:pPr>
            <a:r>
              <a:rPr lang="en-US" sz="3772">
                <a:solidFill>
                  <a:srgbClr val="FFFFFF"/>
                </a:solidFill>
                <a:latin typeface="Playwrite US Modern"/>
                <a:ea typeface="Playwrite US Modern"/>
                <a:cs typeface="Playwrite US Modern"/>
                <a:sym typeface="Playwrite US Modern"/>
              </a:rPr>
              <a:t>Resistance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51B915C-D19D-53CA-0ECA-9B2EC8351A60}"/>
              </a:ext>
            </a:extLst>
          </p:cNvPr>
          <p:cNvSpPr txBox="1"/>
          <p:nvPr/>
        </p:nvSpPr>
        <p:spPr>
          <a:xfrm>
            <a:off x="5442823" y="3557520"/>
            <a:ext cx="15226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motors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CEECD1B-6DB9-FE8B-E6CE-2D804D9D46D8}"/>
              </a:ext>
            </a:extLst>
          </p:cNvPr>
          <p:cNvSpPr txBox="1"/>
          <p:nvPr/>
        </p:nvSpPr>
        <p:spPr>
          <a:xfrm>
            <a:off x="2720121" y="3232456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Resistance Bands 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074" b="-907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547950" y="3575078"/>
            <a:ext cx="3725866" cy="2668651"/>
          </a:xfrm>
          <a:custGeom>
            <a:avLst/>
            <a:gdLst/>
            <a:ahLst/>
            <a:cxnLst/>
            <a:rect l="l" t="t" r="r" b="b"/>
            <a:pathLst>
              <a:path w="3725866" h="2668651">
                <a:moveTo>
                  <a:pt x="0" y="0"/>
                </a:moveTo>
                <a:lnTo>
                  <a:pt x="3725866" y="0"/>
                </a:lnTo>
                <a:lnTo>
                  <a:pt x="3725866" y="2668651"/>
                </a:lnTo>
                <a:lnTo>
                  <a:pt x="0" y="266865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838463" y="6537710"/>
            <a:ext cx="2897190" cy="2498826"/>
          </a:xfrm>
          <a:custGeom>
            <a:avLst/>
            <a:gdLst/>
            <a:ahLst/>
            <a:cxnLst/>
            <a:rect l="l" t="t" r="r" b="b"/>
            <a:pathLst>
              <a:path w="2897190" h="2498826">
                <a:moveTo>
                  <a:pt x="0" y="0"/>
                </a:moveTo>
                <a:lnTo>
                  <a:pt x="2897190" y="0"/>
                </a:lnTo>
                <a:lnTo>
                  <a:pt x="2897190" y="2498826"/>
                </a:lnTo>
                <a:lnTo>
                  <a:pt x="0" y="249882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4129952" y="6670901"/>
            <a:ext cx="4077522" cy="2232443"/>
          </a:xfrm>
          <a:custGeom>
            <a:avLst/>
            <a:gdLst/>
            <a:ahLst/>
            <a:cxnLst/>
            <a:rect l="l" t="t" r="r" b="b"/>
            <a:pathLst>
              <a:path w="4077522" h="2232443">
                <a:moveTo>
                  <a:pt x="0" y="0"/>
                </a:moveTo>
                <a:lnTo>
                  <a:pt x="4077522" y="0"/>
                </a:lnTo>
                <a:lnTo>
                  <a:pt x="4077522" y="2232443"/>
                </a:lnTo>
                <a:lnTo>
                  <a:pt x="0" y="223244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4591508" y="3575078"/>
            <a:ext cx="3943471" cy="2829440"/>
          </a:xfrm>
          <a:custGeom>
            <a:avLst/>
            <a:gdLst/>
            <a:ahLst/>
            <a:cxnLst/>
            <a:rect l="l" t="t" r="r" b="b"/>
            <a:pathLst>
              <a:path w="3943471" h="2829440">
                <a:moveTo>
                  <a:pt x="0" y="0"/>
                </a:moveTo>
                <a:lnTo>
                  <a:pt x="3943470" y="0"/>
                </a:lnTo>
                <a:lnTo>
                  <a:pt x="3943470" y="2829440"/>
                </a:lnTo>
                <a:lnTo>
                  <a:pt x="0" y="282944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4296069" y="1028700"/>
            <a:ext cx="2213248" cy="1652771"/>
          </a:xfrm>
          <a:custGeom>
            <a:avLst/>
            <a:gdLst/>
            <a:ahLst/>
            <a:cxnLst/>
            <a:rect l="l" t="t" r="r" b="b"/>
            <a:pathLst>
              <a:path w="2213248" h="1652771">
                <a:moveTo>
                  <a:pt x="0" y="0"/>
                </a:moveTo>
                <a:lnTo>
                  <a:pt x="2213247" y="0"/>
                </a:lnTo>
                <a:lnTo>
                  <a:pt x="2213247" y="1652771"/>
                </a:lnTo>
                <a:lnTo>
                  <a:pt x="0" y="165277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flipH="1">
            <a:off x="13508186" y="3963577"/>
            <a:ext cx="3271266" cy="4114800"/>
          </a:xfrm>
          <a:custGeom>
            <a:avLst/>
            <a:gdLst/>
            <a:ahLst/>
            <a:cxnLst/>
            <a:rect l="l" t="t" r="r" b="b"/>
            <a:pathLst>
              <a:path w="3271266" h="4114800">
                <a:moveTo>
                  <a:pt x="3271266" y="0"/>
                </a:moveTo>
                <a:lnTo>
                  <a:pt x="0" y="0"/>
                </a:lnTo>
                <a:lnTo>
                  <a:pt x="0" y="4114800"/>
                </a:lnTo>
                <a:lnTo>
                  <a:pt x="3271266" y="4114800"/>
                </a:lnTo>
                <a:lnTo>
                  <a:pt x="3271266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0419575" y="3575078"/>
            <a:ext cx="3088610" cy="4670866"/>
          </a:xfrm>
          <a:custGeom>
            <a:avLst/>
            <a:gdLst/>
            <a:ahLst/>
            <a:cxnLst/>
            <a:rect l="l" t="t" r="r" b="b"/>
            <a:pathLst>
              <a:path w="3088610" h="4670866">
                <a:moveTo>
                  <a:pt x="0" y="0"/>
                </a:moveTo>
                <a:lnTo>
                  <a:pt x="3088611" y="0"/>
                </a:lnTo>
                <a:lnTo>
                  <a:pt x="3088611" y="4670866"/>
                </a:lnTo>
                <a:lnTo>
                  <a:pt x="0" y="467086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 rot="-5400000">
            <a:off x="4689727" y="5302090"/>
            <a:ext cx="9110877" cy="148052"/>
          </a:xfrm>
          <a:custGeom>
            <a:avLst/>
            <a:gdLst/>
            <a:ahLst/>
            <a:cxnLst/>
            <a:rect l="l" t="t" r="r" b="b"/>
            <a:pathLst>
              <a:path w="9110877" h="148052">
                <a:moveTo>
                  <a:pt x="0" y="0"/>
                </a:moveTo>
                <a:lnTo>
                  <a:pt x="9110877" y="0"/>
                </a:lnTo>
                <a:lnTo>
                  <a:pt x="9110877" y="148052"/>
                </a:lnTo>
                <a:lnTo>
                  <a:pt x="0" y="148052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2132312" y="1290013"/>
            <a:ext cx="1536386" cy="12446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147"/>
              </a:lnSpc>
              <a:spcBef>
                <a:spcPct val="0"/>
              </a:spcBef>
            </a:pPr>
            <a:r>
              <a:rPr lang="en-US" sz="7247">
                <a:solidFill>
                  <a:srgbClr val="FFFFFF"/>
                </a:solidFill>
                <a:latin typeface="Playwrite US Modern"/>
                <a:ea typeface="Playwrite US Modern"/>
                <a:cs typeface="Playwrite US Modern"/>
                <a:sym typeface="Playwrite US Modern"/>
              </a:rPr>
              <a:t>VR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118137" y="1509996"/>
            <a:ext cx="8962753" cy="6616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047"/>
              </a:lnSpc>
              <a:spcBef>
                <a:spcPct val="0"/>
              </a:spcBef>
            </a:pPr>
            <a:r>
              <a:rPr lang="en-US" sz="5047">
                <a:solidFill>
                  <a:srgbClr val="FFFFFF"/>
                </a:solidFill>
                <a:latin typeface="Playwrite US Modern"/>
                <a:ea typeface="Playwrite US Modern"/>
                <a:cs typeface="Playwrite US Modern"/>
                <a:sym typeface="Playwrite US Modern"/>
              </a:rPr>
              <a:t>Example Exercises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15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1555006"/>
            <a:ext cx="3331109" cy="2873081"/>
          </a:xfrm>
          <a:custGeom>
            <a:avLst/>
            <a:gdLst/>
            <a:ahLst/>
            <a:cxnLst/>
            <a:rect l="l" t="t" r="r" b="b"/>
            <a:pathLst>
              <a:path w="3331109" h="2873081">
                <a:moveTo>
                  <a:pt x="0" y="0"/>
                </a:moveTo>
                <a:lnTo>
                  <a:pt x="3331109" y="0"/>
                </a:lnTo>
                <a:lnTo>
                  <a:pt x="3331109" y="2873081"/>
                </a:lnTo>
                <a:lnTo>
                  <a:pt x="0" y="287308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3179605" y="1858216"/>
            <a:ext cx="4568248" cy="3134960"/>
          </a:xfrm>
          <a:custGeom>
            <a:avLst/>
            <a:gdLst/>
            <a:ahLst/>
            <a:cxnLst/>
            <a:rect l="l" t="t" r="r" b="b"/>
            <a:pathLst>
              <a:path w="4568248" h="3134960">
                <a:moveTo>
                  <a:pt x="0" y="0"/>
                </a:moveTo>
                <a:lnTo>
                  <a:pt x="4568248" y="0"/>
                </a:lnTo>
                <a:lnTo>
                  <a:pt x="4568248" y="3134960"/>
                </a:lnTo>
                <a:lnTo>
                  <a:pt x="0" y="31349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4204084" y="6359378"/>
            <a:ext cx="3356452" cy="2374670"/>
          </a:xfrm>
          <a:custGeom>
            <a:avLst/>
            <a:gdLst/>
            <a:ahLst/>
            <a:cxnLst/>
            <a:rect l="l" t="t" r="r" b="b"/>
            <a:pathLst>
              <a:path w="3356452" h="2374670">
                <a:moveTo>
                  <a:pt x="0" y="0"/>
                </a:moveTo>
                <a:lnTo>
                  <a:pt x="3356452" y="0"/>
                </a:lnTo>
                <a:lnTo>
                  <a:pt x="3356452" y="2374670"/>
                </a:lnTo>
                <a:lnTo>
                  <a:pt x="0" y="237467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r="-2277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336375" y="5727121"/>
            <a:ext cx="3474491" cy="3525587"/>
          </a:xfrm>
          <a:custGeom>
            <a:avLst/>
            <a:gdLst/>
            <a:ahLst/>
            <a:cxnLst/>
            <a:rect l="l" t="t" r="r" b="b"/>
            <a:pathLst>
              <a:path w="3474491" h="3525587">
                <a:moveTo>
                  <a:pt x="0" y="0"/>
                </a:moveTo>
                <a:lnTo>
                  <a:pt x="3474491" y="0"/>
                </a:lnTo>
                <a:lnTo>
                  <a:pt x="3474491" y="3525586"/>
                </a:lnTo>
                <a:lnTo>
                  <a:pt x="0" y="352558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2855711" y="5787923"/>
            <a:ext cx="3795014" cy="3578382"/>
          </a:xfrm>
          <a:custGeom>
            <a:avLst/>
            <a:gdLst/>
            <a:ahLst/>
            <a:cxnLst/>
            <a:rect l="l" t="t" r="r" b="b"/>
            <a:pathLst>
              <a:path w="3795014" h="3578382">
                <a:moveTo>
                  <a:pt x="0" y="0"/>
                </a:moveTo>
                <a:lnTo>
                  <a:pt x="3795014" y="0"/>
                </a:lnTo>
                <a:lnTo>
                  <a:pt x="3795014" y="3578383"/>
                </a:lnTo>
                <a:lnTo>
                  <a:pt x="0" y="357838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-4047492" flipV="1">
            <a:off x="3420847" y="2622972"/>
            <a:ext cx="780039" cy="2363756"/>
          </a:xfrm>
          <a:custGeom>
            <a:avLst/>
            <a:gdLst/>
            <a:ahLst/>
            <a:cxnLst/>
            <a:rect l="l" t="t" r="r" b="b"/>
            <a:pathLst>
              <a:path w="780039" h="2363756">
                <a:moveTo>
                  <a:pt x="0" y="2363756"/>
                </a:moveTo>
                <a:lnTo>
                  <a:pt x="780039" y="2363756"/>
                </a:lnTo>
                <a:lnTo>
                  <a:pt x="780039" y="0"/>
                </a:lnTo>
                <a:lnTo>
                  <a:pt x="0" y="0"/>
                </a:lnTo>
                <a:lnTo>
                  <a:pt x="0" y="2363756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745630" y="984140"/>
            <a:ext cx="2911969" cy="4678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Connect Bands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663729" y="928369"/>
            <a:ext cx="3496620" cy="4678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20"/>
              </a:lnSpc>
              <a:spcBef>
                <a:spcPct val="0"/>
              </a:spcBef>
            </a:pPr>
            <a:r>
              <a:rPr lang="en-US" sz="28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Calculate (</a:t>
            </a:r>
            <a:r>
              <a:rPr lang="en-US" sz="2800" dirty="0" err="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InBody</a:t>
            </a:r>
            <a:r>
              <a:rPr lang="en-US" sz="28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)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335147" y="684103"/>
            <a:ext cx="3367881" cy="976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0"/>
              </a:lnSpc>
              <a:spcBef>
                <a:spcPct val="0"/>
              </a:spcBef>
            </a:pPr>
            <a:r>
              <a:rPr lang="en-US" sz="28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Scan Body Joints &amp; </a:t>
            </a:r>
          </a:p>
          <a:p>
            <a:pPr algn="ctr">
              <a:lnSpc>
                <a:spcPts val="3920"/>
              </a:lnSpc>
              <a:spcBef>
                <a:spcPct val="0"/>
              </a:spcBef>
            </a:pPr>
            <a:r>
              <a:rPr lang="en-US" sz="28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Muscles Using AI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877826" y="1064637"/>
            <a:ext cx="3495774" cy="9766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20"/>
              </a:lnSpc>
              <a:spcBef>
                <a:spcPct val="0"/>
              </a:spcBef>
            </a:pPr>
            <a:r>
              <a:rPr lang="en-US" sz="28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Choose Exercises</a:t>
            </a:r>
          </a:p>
          <a:p>
            <a:pPr algn="ctr">
              <a:lnSpc>
                <a:spcPts val="3920"/>
              </a:lnSpc>
              <a:spcBef>
                <a:spcPct val="0"/>
              </a:spcBef>
            </a:pPr>
            <a:r>
              <a:rPr lang="en-US" sz="28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805815" y="9212618"/>
            <a:ext cx="3997975" cy="14719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20"/>
              </a:lnSpc>
              <a:spcBef>
                <a:spcPct val="0"/>
              </a:spcBef>
            </a:pPr>
            <a:r>
              <a:rPr lang="en-US" sz="28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Track &amp; Count</a:t>
            </a:r>
          </a:p>
          <a:p>
            <a:pPr algn="ctr">
              <a:lnSpc>
                <a:spcPts val="3920"/>
              </a:lnSpc>
              <a:spcBef>
                <a:spcPct val="0"/>
              </a:spcBef>
            </a:pPr>
            <a:r>
              <a:rPr lang="en-US" sz="28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Reps per Muscle</a:t>
            </a:r>
          </a:p>
          <a:p>
            <a:pPr algn="ctr">
              <a:lnSpc>
                <a:spcPts val="3920"/>
              </a:lnSpc>
              <a:spcBef>
                <a:spcPct val="0"/>
              </a:spcBef>
            </a:pPr>
            <a:r>
              <a:rPr lang="en-US" sz="28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147633" y="9319913"/>
            <a:ext cx="6353981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0"/>
              </a:lnSpc>
              <a:spcBef>
                <a:spcPct val="0"/>
              </a:spcBef>
            </a:pPr>
            <a:r>
              <a:rPr lang="en-US" sz="28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Store Data on cloud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07579" y="9495828"/>
            <a:ext cx="5757511" cy="4678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920"/>
              </a:lnSpc>
              <a:spcBef>
                <a:spcPct val="0"/>
              </a:spcBef>
            </a:pPr>
            <a:r>
              <a:rPr lang="en-US" sz="2800" strike="noStrike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Real-Time Updates on Screen</a:t>
            </a:r>
          </a:p>
        </p:txBody>
      </p:sp>
      <p:sp>
        <p:nvSpPr>
          <p:cNvPr id="15" name="Freeform 15"/>
          <p:cNvSpPr/>
          <p:nvPr/>
        </p:nvSpPr>
        <p:spPr>
          <a:xfrm rot="-4554840" flipV="1">
            <a:off x="11870331" y="2909753"/>
            <a:ext cx="780039" cy="2363756"/>
          </a:xfrm>
          <a:custGeom>
            <a:avLst/>
            <a:gdLst/>
            <a:ahLst/>
            <a:cxnLst/>
            <a:rect l="l" t="t" r="r" b="b"/>
            <a:pathLst>
              <a:path w="780039" h="2363756">
                <a:moveTo>
                  <a:pt x="0" y="2363756"/>
                </a:moveTo>
                <a:lnTo>
                  <a:pt x="780039" y="2363756"/>
                </a:lnTo>
                <a:lnTo>
                  <a:pt x="780039" y="0"/>
                </a:lnTo>
                <a:lnTo>
                  <a:pt x="0" y="0"/>
                </a:lnTo>
                <a:lnTo>
                  <a:pt x="0" y="2363756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>
            <a:off x="9822462" y="1861820"/>
            <a:ext cx="1981862" cy="3296236"/>
          </a:xfrm>
          <a:custGeom>
            <a:avLst/>
            <a:gdLst/>
            <a:ahLst/>
            <a:cxnLst/>
            <a:rect l="l" t="t" r="r" b="b"/>
            <a:pathLst>
              <a:path w="1981862" h="3296236">
                <a:moveTo>
                  <a:pt x="0" y="0"/>
                </a:moveTo>
                <a:lnTo>
                  <a:pt x="1981861" y="0"/>
                </a:lnTo>
                <a:lnTo>
                  <a:pt x="1981861" y="3296236"/>
                </a:lnTo>
                <a:lnTo>
                  <a:pt x="0" y="329623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17"/>
          <p:cNvSpPr/>
          <p:nvPr/>
        </p:nvSpPr>
        <p:spPr>
          <a:xfrm rot="-5850002" flipH="1" flipV="1">
            <a:off x="7603863" y="2153071"/>
            <a:ext cx="973132" cy="2948885"/>
          </a:xfrm>
          <a:custGeom>
            <a:avLst/>
            <a:gdLst/>
            <a:ahLst/>
            <a:cxnLst/>
            <a:rect l="l" t="t" r="r" b="b"/>
            <a:pathLst>
              <a:path w="973132" h="2948885">
                <a:moveTo>
                  <a:pt x="973132" y="2948885"/>
                </a:moveTo>
                <a:lnTo>
                  <a:pt x="0" y="2948885"/>
                </a:lnTo>
                <a:lnTo>
                  <a:pt x="0" y="0"/>
                </a:lnTo>
                <a:lnTo>
                  <a:pt x="973132" y="0"/>
                </a:lnTo>
                <a:lnTo>
                  <a:pt x="973132" y="2948885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8"/>
          <p:cNvSpPr/>
          <p:nvPr/>
        </p:nvSpPr>
        <p:spPr>
          <a:xfrm>
            <a:off x="5051966" y="1555006"/>
            <a:ext cx="2406452" cy="3493941"/>
          </a:xfrm>
          <a:custGeom>
            <a:avLst/>
            <a:gdLst/>
            <a:ahLst/>
            <a:cxnLst/>
            <a:rect l="l" t="t" r="r" b="b"/>
            <a:pathLst>
              <a:path w="2406452" h="3493941">
                <a:moveTo>
                  <a:pt x="0" y="0"/>
                </a:moveTo>
                <a:lnTo>
                  <a:pt x="2406451" y="0"/>
                </a:lnTo>
                <a:lnTo>
                  <a:pt x="2406451" y="3493941"/>
                </a:lnTo>
                <a:lnTo>
                  <a:pt x="0" y="3493941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Freeform 19"/>
          <p:cNvSpPr/>
          <p:nvPr/>
        </p:nvSpPr>
        <p:spPr>
          <a:xfrm rot="460868" flipH="1" flipV="1">
            <a:off x="16869280" y="5034701"/>
            <a:ext cx="780039" cy="2363756"/>
          </a:xfrm>
          <a:custGeom>
            <a:avLst/>
            <a:gdLst/>
            <a:ahLst/>
            <a:cxnLst/>
            <a:rect l="l" t="t" r="r" b="b"/>
            <a:pathLst>
              <a:path w="780039" h="2363756">
                <a:moveTo>
                  <a:pt x="780040" y="2363756"/>
                </a:moveTo>
                <a:lnTo>
                  <a:pt x="0" y="2363756"/>
                </a:lnTo>
                <a:lnTo>
                  <a:pt x="0" y="0"/>
                </a:lnTo>
                <a:lnTo>
                  <a:pt x="780040" y="0"/>
                </a:lnTo>
                <a:lnTo>
                  <a:pt x="780040" y="2363756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20"/>
          <p:cNvSpPr/>
          <p:nvPr/>
        </p:nvSpPr>
        <p:spPr>
          <a:xfrm rot="-6764808">
            <a:off x="7260435" y="6810876"/>
            <a:ext cx="853281" cy="2585701"/>
          </a:xfrm>
          <a:custGeom>
            <a:avLst/>
            <a:gdLst/>
            <a:ahLst/>
            <a:cxnLst/>
            <a:rect l="l" t="t" r="r" b="b"/>
            <a:pathLst>
              <a:path w="853281" h="2585701">
                <a:moveTo>
                  <a:pt x="0" y="0"/>
                </a:moveTo>
                <a:lnTo>
                  <a:pt x="853281" y="0"/>
                </a:lnTo>
                <a:lnTo>
                  <a:pt x="853281" y="2585701"/>
                </a:lnTo>
                <a:lnTo>
                  <a:pt x="0" y="258570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Freeform 21"/>
          <p:cNvSpPr/>
          <p:nvPr/>
        </p:nvSpPr>
        <p:spPr>
          <a:xfrm>
            <a:off x="8747652" y="5779127"/>
            <a:ext cx="3359505" cy="3321711"/>
          </a:xfrm>
          <a:custGeom>
            <a:avLst/>
            <a:gdLst/>
            <a:ahLst/>
            <a:cxnLst/>
            <a:rect l="l" t="t" r="r" b="b"/>
            <a:pathLst>
              <a:path w="3359505" h="3321711">
                <a:moveTo>
                  <a:pt x="0" y="0"/>
                </a:moveTo>
                <a:lnTo>
                  <a:pt x="3359505" y="0"/>
                </a:lnTo>
                <a:lnTo>
                  <a:pt x="3359505" y="3321711"/>
                </a:lnTo>
                <a:lnTo>
                  <a:pt x="0" y="3321711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Freeform 22"/>
          <p:cNvSpPr/>
          <p:nvPr/>
        </p:nvSpPr>
        <p:spPr>
          <a:xfrm rot="3912238" flipH="1" flipV="1">
            <a:off x="12517317" y="6625220"/>
            <a:ext cx="657040" cy="1991032"/>
          </a:xfrm>
          <a:custGeom>
            <a:avLst/>
            <a:gdLst/>
            <a:ahLst/>
            <a:cxnLst/>
            <a:rect l="l" t="t" r="r" b="b"/>
            <a:pathLst>
              <a:path w="657040" h="1991032">
                <a:moveTo>
                  <a:pt x="657040" y="1991032"/>
                </a:moveTo>
                <a:lnTo>
                  <a:pt x="0" y="1991032"/>
                </a:lnTo>
                <a:lnTo>
                  <a:pt x="0" y="0"/>
                </a:lnTo>
                <a:lnTo>
                  <a:pt x="657040" y="0"/>
                </a:lnTo>
                <a:lnTo>
                  <a:pt x="657040" y="1991032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250" r="-625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6857467" y="-507122"/>
            <a:ext cx="3810533" cy="3810533"/>
          </a:xfrm>
          <a:custGeom>
            <a:avLst/>
            <a:gdLst/>
            <a:ahLst/>
            <a:cxnLst/>
            <a:rect l="l" t="t" r="r" b="b"/>
            <a:pathLst>
              <a:path w="3810533" h="3810533">
                <a:moveTo>
                  <a:pt x="0" y="0"/>
                </a:moveTo>
                <a:lnTo>
                  <a:pt x="3810533" y="0"/>
                </a:lnTo>
                <a:lnTo>
                  <a:pt x="3810533" y="3810533"/>
                </a:lnTo>
                <a:lnTo>
                  <a:pt x="0" y="381053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C721DBFF-FD2B-8EF9-A6B6-034F4F4632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723" t="17561" r="9777" b="11327"/>
          <a:stretch/>
        </p:blipFill>
        <p:spPr>
          <a:xfrm>
            <a:off x="160506" y="2781300"/>
            <a:ext cx="7543800" cy="6096001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9195C7FB-6F75-7E93-AAEF-86C039F1483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4812" y="3149788"/>
            <a:ext cx="10192559" cy="572694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250" r="-625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5949974" y="4263697"/>
            <a:ext cx="8756625" cy="16121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3051"/>
              </a:lnSpc>
              <a:spcBef>
                <a:spcPct val="0"/>
              </a:spcBef>
            </a:pPr>
            <a:r>
              <a:rPr lang="en-US" sz="9322" dirty="0">
                <a:solidFill>
                  <a:srgbClr val="FFFFFF"/>
                </a:solidFill>
                <a:latin typeface="Playwrite US Modern"/>
                <a:ea typeface="Playwrite US Modern"/>
                <a:cs typeface="Playwrite US Modern"/>
                <a:sym typeface="Playwrite US Modern"/>
              </a:rPr>
              <a:t>Thank You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67</Words>
  <Application>Microsoft Office PowerPoint</Application>
  <PresentationFormat>Custom</PresentationFormat>
  <Paragraphs>22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Arial</vt:lpstr>
      <vt:lpstr>Canva Sans</vt:lpstr>
      <vt:lpstr>Calibri</vt:lpstr>
      <vt:lpstr>Playwrite US Modern Thin</vt:lpstr>
      <vt:lpstr>Playwrite US Modern Light</vt:lpstr>
      <vt:lpstr>Playwrite US Modern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ue and White Modern Outer Space Presentation</dc:title>
  <cp:lastModifiedBy>hamzeh mohammad iyad mourad</cp:lastModifiedBy>
  <cp:revision>3</cp:revision>
  <dcterms:created xsi:type="dcterms:W3CDTF">2006-08-16T00:00:00Z</dcterms:created>
  <dcterms:modified xsi:type="dcterms:W3CDTF">2024-10-06T11:34:15Z</dcterms:modified>
  <dc:identifier>DAGSsToqDDE</dc:identifier>
</cp:coreProperties>
</file>